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94" r:id="rId3"/>
    <p:sldId id="297" r:id="rId4"/>
    <p:sldId id="275" r:id="rId5"/>
    <p:sldId id="267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95" r:id="rId14"/>
    <p:sldId id="286" r:id="rId15"/>
    <p:sldId id="287" r:id="rId16"/>
    <p:sldId id="288" r:id="rId17"/>
    <p:sldId id="296" r:id="rId18"/>
    <p:sldId id="299" r:id="rId19"/>
    <p:sldId id="298" r:id="rId20"/>
    <p:sldId id="300" r:id="rId21"/>
    <p:sldId id="290" r:id="rId22"/>
    <p:sldId id="29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856B7-68E2-4EDB-8ADF-7D83748D6B2C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63282-A141-4F0D-B5F5-7CE99985D4A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848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167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476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512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0715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5992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4363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89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070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86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92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872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55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116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968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684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761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6865C-AB8A-433B-8527-45F521480C45}" type="datetimeFigureOut">
              <a:rPr lang="de-CH" smtClean="0"/>
              <a:t>29.06.2015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451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957754" y="2877781"/>
            <a:ext cx="2524068" cy="1102438"/>
          </a:xfrm>
        </p:spPr>
        <p:txBody>
          <a:bodyPr/>
          <a:lstStyle/>
          <a:p>
            <a:r>
              <a:rPr lang="de-CH" sz="6600" dirty="0" smtClean="0">
                <a:solidFill>
                  <a:schemeClr val="tx1"/>
                </a:solidFill>
              </a:rPr>
              <a:t>LINAC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287788" y="3805647"/>
            <a:ext cx="1119218" cy="418791"/>
          </a:xfrm>
        </p:spPr>
        <p:txBody>
          <a:bodyPr/>
          <a:lstStyle/>
          <a:p>
            <a:r>
              <a:rPr lang="de-CH" dirty="0" smtClean="0"/>
              <a:t>TEAM 39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81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74" y="565264"/>
            <a:ext cx="8805052" cy="512895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85" y="760674"/>
            <a:ext cx="4222200" cy="5022375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644342" y="4638507"/>
            <a:ext cx="1213658" cy="1213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44" y="994531"/>
            <a:ext cx="8790912" cy="48689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323641" y="3056348"/>
            <a:ext cx="3230180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Informatik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97" y="3017931"/>
            <a:ext cx="897818" cy="754416"/>
          </a:xfrm>
          <a:prstGeom prst="rect">
            <a:avLst/>
          </a:prstGeom>
        </p:spPr>
      </p:pic>
      <p:pic>
        <p:nvPicPr>
          <p:cNvPr id="7" name="Inhaltsplatzhalt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211" y="979932"/>
            <a:ext cx="6919040" cy="48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26145 0.4185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2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Architektur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63" y="1448558"/>
            <a:ext cx="9771474" cy="39608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6" y="6071626"/>
            <a:ext cx="448909" cy="3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Foto-</a:t>
            </a:r>
            <a:r>
              <a:rPr lang="de-CH" dirty="0" err="1" smtClean="0">
                <a:solidFill>
                  <a:schemeClr val="tx1"/>
                </a:solidFill>
              </a:rPr>
              <a:t>Shoot</a:t>
            </a:r>
            <a:r>
              <a:rPr lang="de-CH" dirty="0" smtClean="0">
                <a:solidFill>
                  <a:schemeClr val="tx1"/>
                </a:solidFill>
              </a:rPr>
              <a:t> UI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7" name="Inhaltsplatzhalt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62" y="1806221"/>
            <a:ext cx="5975795" cy="3881437"/>
          </a:xfrm>
          <a:prstGeom prst="rect">
            <a:avLst/>
          </a:prstGeom>
        </p:spPr>
      </p:pic>
      <p:pic>
        <p:nvPicPr>
          <p:cNvPr id="8" name="Picture 2" descr="http://www.mediaclick.de/wp-content/uploads/2014/01/jav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412" y="2104281"/>
            <a:ext cx="1397180" cy="13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upload.wikimedia.org/wikipedia/commons/b/b9/Javafx_logo_colo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09" y="3879944"/>
            <a:ext cx="2317272" cy="11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6" y="6071626"/>
            <a:ext cx="448909" cy="3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err="1" smtClean="0">
                <a:solidFill>
                  <a:schemeClr val="tx1"/>
                </a:solidFill>
              </a:rPr>
              <a:t>Raspberry</a:t>
            </a:r>
            <a:r>
              <a:rPr lang="de-CH" dirty="0" smtClean="0">
                <a:solidFill>
                  <a:schemeClr val="tx1"/>
                </a:solidFill>
              </a:rPr>
              <a:t> Pi Controller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38" y="1772356"/>
            <a:ext cx="5064351" cy="3881437"/>
          </a:xfrm>
          <a:prstGeom prst="rect">
            <a:avLst/>
          </a:prstGeom>
        </p:spPr>
      </p:pic>
      <p:pic>
        <p:nvPicPr>
          <p:cNvPr id="6" name="Picture 2" descr="https://www.raspberrypi.org/wp-content/uploads/2011/10/Raspi-PGB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80" y="2171088"/>
            <a:ext cx="2805470" cy="249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6" y="6071626"/>
            <a:ext cx="448909" cy="3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323641" y="3056348"/>
            <a:ext cx="3838226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Elektrotechnik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24" y="2934346"/>
            <a:ext cx="515414" cy="10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-0.26797 0.412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98" y="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6" y="6018035"/>
            <a:ext cx="257901" cy="50102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l="7204" r="23676"/>
          <a:stretch/>
        </p:blipFill>
        <p:spPr>
          <a:xfrm>
            <a:off x="2468381" y="600075"/>
            <a:ext cx="7255239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4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6" y="6018035"/>
            <a:ext cx="257901" cy="50102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7" y="134910"/>
            <a:ext cx="11980126" cy="56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127699" y="2165904"/>
            <a:ext cx="3708352" cy="745303"/>
          </a:xfrm>
        </p:spPr>
        <p:txBody>
          <a:bodyPr/>
          <a:lstStyle/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Maschinenbau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74" y="2287084"/>
            <a:ext cx="644267" cy="502944"/>
          </a:xfrm>
          <a:prstGeom prst="rect">
            <a:avLst/>
          </a:prstGeom>
        </p:spPr>
      </p:pic>
      <p:sp>
        <p:nvSpPr>
          <p:cNvPr id="10" name="Titel 4"/>
          <p:cNvSpPr txBox="1">
            <a:spLocks/>
          </p:cNvSpPr>
          <p:nvPr/>
        </p:nvSpPr>
        <p:spPr>
          <a:xfrm>
            <a:off x="4127699" y="3236972"/>
            <a:ext cx="3708352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Informatik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11" name="Titel 4"/>
          <p:cNvSpPr txBox="1">
            <a:spLocks/>
          </p:cNvSpPr>
          <p:nvPr/>
        </p:nvSpPr>
        <p:spPr>
          <a:xfrm>
            <a:off x="4127699" y="4308040"/>
            <a:ext cx="3966438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Elektrotechnik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47" y="3453650"/>
            <a:ext cx="448909" cy="37720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58" y="4449324"/>
            <a:ext cx="257901" cy="501022"/>
          </a:xfrm>
          <a:prstGeom prst="rect">
            <a:avLst/>
          </a:prstGeom>
        </p:spPr>
      </p:pic>
      <p:sp>
        <p:nvSpPr>
          <p:cNvPr id="14" name="Titel 4"/>
          <p:cNvSpPr txBox="1">
            <a:spLocks/>
          </p:cNvSpPr>
          <p:nvPr/>
        </p:nvSpPr>
        <p:spPr>
          <a:xfrm>
            <a:off x="4624410" y="857579"/>
            <a:ext cx="3708352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bg1">
                    <a:lumMod val="75000"/>
                  </a:schemeClr>
                </a:solidFill>
              </a:rPr>
              <a:t>Ablauf</a:t>
            </a:r>
            <a:endParaRPr lang="de-CH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6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6" y="6018035"/>
            <a:ext cx="257901" cy="5010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"/>
          <a:stretch/>
        </p:blipFill>
        <p:spPr>
          <a:xfrm>
            <a:off x="2356915" y="656838"/>
            <a:ext cx="7478169" cy="54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err="1" smtClean="0">
                <a:solidFill>
                  <a:schemeClr val="tx1"/>
                </a:solidFill>
              </a:rPr>
              <a:t>Lessons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Learned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de-CH" dirty="0" smtClean="0"/>
              <a:t>Schnittstellen früh definieren</a:t>
            </a:r>
          </a:p>
          <a:p>
            <a:pPr marL="0" indent="0">
              <a:buFont typeface="Wingdings 3" charset="2"/>
              <a:buNone/>
            </a:pPr>
            <a:endParaRPr lang="de-CH" dirty="0" smtClean="0"/>
          </a:p>
          <a:p>
            <a:pPr marL="0" indent="0">
              <a:buFont typeface="Wingdings 3" charset="2"/>
              <a:buNone/>
            </a:pPr>
            <a:r>
              <a:rPr lang="de-CH" dirty="0" smtClean="0"/>
              <a:t>Schnittstellen iterativ kontrollieren/abstimmen</a:t>
            </a:r>
          </a:p>
          <a:p>
            <a:pPr marL="0" indent="0">
              <a:buFont typeface="Wingdings 3" charset="2"/>
              <a:buNone/>
            </a:pPr>
            <a:endParaRPr lang="de-CH" dirty="0" smtClean="0"/>
          </a:p>
          <a:p>
            <a:pPr marL="0" indent="0">
              <a:buFont typeface="Wingdings 3" charset="2"/>
              <a:buNone/>
            </a:pPr>
            <a:r>
              <a:rPr lang="de-CH" dirty="0" smtClean="0"/>
              <a:t>Komponenten-Tests so früh wie möglich beginnen</a:t>
            </a:r>
          </a:p>
          <a:p>
            <a:pPr marL="0" indent="0">
              <a:buFont typeface="Wingdings 3" charset="2"/>
              <a:buNone/>
            </a:pPr>
            <a:endParaRPr lang="de-CH" dirty="0" smtClean="0"/>
          </a:p>
          <a:p>
            <a:pPr marL="0" indent="0">
              <a:buFont typeface="Wingdings 3" charset="2"/>
              <a:buNone/>
            </a:pPr>
            <a:r>
              <a:rPr lang="de-CH" dirty="0" smtClean="0"/>
              <a:t>Projektrisiken laufend aktuell halten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77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4"/>
          <p:cNvSpPr txBox="1">
            <a:spLocks/>
          </p:cNvSpPr>
          <p:nvPr/>
        </p:nvSpPr>
        <p:spPr>
          <a:xfrm>
            <a:off x="4515554" y="3056348"/>
            <a:ext cx="3160892" cy="74530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sz="4400" dirty="0" smtClean="0">
                <a:solidFill>
                  <a:schemeClr val="tx1"/>
                </a:solidFill>
              </a:rPr>
              <a:t>Vielen Dank</a:t>
            </a:r>
            <a:endParaRPr lang="de-CH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9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5053384" y="2781701"/>
            <a:ext cx="3708352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Maschinenbau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07" y="2580592"/>
            <a:ext cx="1675291" cy="13041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26" y="773084"/>
            <a:ext cx="3817748" cy="49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0.24518 0.4388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66" y="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26" y="773084"/>
            <a:ext cx="3817748" cy="49741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3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722" y="614268"/>
            <a:ext cx="4438870" cy="537752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3"/>
            <a:ext cx="12192000" cy="6858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62" y="714563"/>
            <a:ext cx="4326329" cy="514623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07" y="548806"/>
            <a:ext cx="2852500" cy="576038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04" y="766170"/>
            <a:ext cx="3862565" cy="53256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6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70" y="1127596"/>
            <a:ext cx="7877460" cy="460280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36</Words>
  <Application>Microsoft Office PowerPoint</Application>
  <PresentationFormat>Breitbild</PresentationFormat>
  <Paragraphs>21</Paragraphs>
  <Slides>22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Wingdings 3</vt:lpstr>
      <vt:lpstr>Facette</vt:lpstr>
      <vt:lpstr>LINAC</vt:lpstr>
      <vt:lpstr>Maschinenbau</vt:lpstr>
      <vt:lpstr>Maschinenbau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Informatik</vt:lpstr>
      <vt:lpstr>PowerPoint-Präsentation</vt:lpstr>
      <vt:lpstr>PowerPoint-Präsentation</vt:lpstr>
      <vt:lpstr>PowerPoint-Präsentation</vt:lpstr>
      <vt:lpstr>Elektrotechnik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PREN2</dc:title>
  <dc:creator>adrian.wuersch@gmx.ch</dc:creator>
  <cp:lastModifiedBy>adrian.wuersch@gmx.ch</cp:lastModifiedBy>
  <cp:revision>38</cp:revision>
  <dcterms:created xsi:type="dcterms:W3CDTF">2015-06-03T09:16:44Z</dcterms:created>
  <dcterms:modified xsi:type="dcterms:W3CDTF">2015-06-29T08:48:18Z</dcterms:modified>
</cp:coreProperties>
</file>